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ms-office.activeX"/>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activeX/activeX1.xml" ContentType="application/vnd.ms-office.activeX+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5pPr>
    <a:lvl6pPr marL="2286000" algn="l" defTabSz="914400" rtl="0" eaLnBrk="1" latinLnBrk="0" hangingPunct="1">
      <a:defRPr sz="4200" kern="1200">
        <a:solidFill>
          <a:srgbClr val="000000"/>
        </a:solidFill>
        <a:latin typeface="Gill Sans" charset="0"/>
        <a:ea typeface="ヒラギノ角ゴ ProN W3" charset="-128"/>
        <a:cs typeface="+mn-cs"/>
        <a:sym typeface="Gill Sans" charset="0"/>
      </a:defRPr>
    </a:lvl6pPr>
    <a:lvl7pPr marL="2743200" algn="l" defTabSz="914400" rtl="0" eaLnBrk="1" latinLnBrk="0" hangingPunct="1">
      <a:defRPr sz="4200" kern="1200">
        <a:solidFill>
          <a:srgbClr val="000000"/>
        </a:solidFill>
        <a:latin typeface="Gill Sans" charset="0"/>
        <a:ea typeface="ヒラギノ角ゴ ProN W3" charset="-128"/>
        <a:cs typeface="+mn-cs"/>
        <a:sym typeface="Gill Sans" charset="0"/>
      </a:defRPr>
    </a:lvl7pPr>
    <a:lvl8pPr marL="3200400" algn="l" defTabSz="914400" rtl="0" eaLnBrk="1" latinLnBrk="0" hangingPunct="1">
      <a:defRPr sz="4200" kern="1200">
        <a:solidFill>
          <a:srgbClr val="000000"/>
        </a:solidFill>
        <a:latin typeface="Gill Sans" charset="0"/>
        <a:ea typeface="ヒラギノ角ゴ ProN W3" charset="-128"/>
        <a:cs typeface="+mn-cs"/>
        <a:sym typeface="Gill Sans" charset="0"/>
      </a:defRPr>
    </a:lvl8pPr>
    <a:lvl9pPr marL="3657600" algn="l" defTabSz="914400" rtl="0" eaLnBrk="1" latinLnBrk="0" hangingPunct="1">
      <a:defRPr sz="4200" kern="1200">
        <a:solidFill>
          <a:srgbClr val="000000"/>
        </a:solidFill>
        <a:latin typeface="Gill Sans" charset="0"/>
        <a:ea typeface="ヒラギノ角ゴ ProN W3" charset="-128"/>
        <a:cs typeface="+mn-cs"/>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EAB200"/>
    <a:srgbClr val="B88C00"/>
    <a:srgbClr val="007D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p:spPr>
      </p:sp>
      <p:sp>
        <p:nvSpPr>
          <p:cNvPr id="4098"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ＭＳ Ｐゴシック" charset="-128"/>
        <a:cs typeface="ＭＳ Ｐゴシック" charset="-128"/>
      </a:defRPr>
    </a:lvl1pPr>
    <a:lvl2pPr marL="4572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Rot="1" noChangeAspect="1" noChangeArrowheads="1" noTextEdit="1"/>
          </p:cNvSpPr>
          <p:nvPr>
            <p:ph type="sldImg"/>
          </p:nvPr>
        </p:nvSpPr>
        <p:spPr>
          <a:solidFill>
            <a:srgbClr val="FFFFFF"/>
          </a:solidFill>
          <a:ln/>
        </p:spPr>
      </p:sp>
      <p:sp>
        <p:nvSpPr>
          <p:cNvPr id="15363" name="Rectangle 2"/>
          <p:cNvSpPr>
            <a:spLocks noGrp="1" noChangeArrowheads="1"/>
          </p:cNvSpPr>
          <p:nvPr>
            <p:ph type="body" idx="1"/>
          </p:nvPr>
        </p:nvSpPr>
        <p:spPr>
          <a:noFill/>
          <a:ln/>
        </p:spPr>
        <p:txBody>
          <a:bodyPr/>
          <a:lstStyle/>
          <a:p>
            <a:pPr eaLnBrk="1" hangingPunct="1"/>
            <a:endParaRPr lang="en-US" dirty="0" smtClean="0">
              <a:solidFill>
                <a:srgbClr val="000000"/>
              </a:solidFill>
              <a:latin typeface="Lucida Grande" charset="0"/>
              <a:sym typeface="Lucida Grande"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Rot="1" noChangeAspect="1" noChangeArrowheads="1" noTextEdit="1"/>
          </p:cNvSpPr>
          <p:nvPr>
            <p:ph type="sldImg"/>
          </p:nvPr>
        </p:nvSpPr>
        <p:spPr>
          <a:solidFill>
            <a:srgbClr val="FFFFFF"/>
          </a:solidFill>
          <a:ln/>
        </p:spPr>
      </p:sp>
      <p:sp>
        <p:nvSpPr>
          <p:cNvPr id="24579" name="Rectangle 2"/>
          <p:cNvSpPr>
            <a:spLocks noGrp="1" noChangeArrowheads="1"/>
          </p:cNvSpPr>
          <p:nvPr>
            <p:ph type="body" idx="1"/>
          </p:nvPr>
        </p:nvSpPr>
        <p:spPr>
          <a:noFill/>
          <a:ln/>
        </p:spPr>
        <p:txBody>
          <a:bodyPr/>
          <a:lstStyle/>
          <a:p>
            <a:pPr eaLnBrk="1" hangingPunct="1"/>
            <a:endParaRPr lang="en-US" dirty="0" smtClean="0">
              <a:solidFill>
                <a:srgbClr val="000000"/>
              </a:solidFill>
              <a:latin typeface="Lucida Grande" charset="0"/>
              <a:sym typeface="Lucida Grande"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Rot="1" noChangeAspect="1" noChangeArrowheads="1" noTextEdit="1"/>
          </p:cNvSpPr>
          <p:nvPr>
            <p:ph type="sldImg"/>
          </p:nvPr>
        </p:nvSpPr>
        <p:spPr>
          <a:solidFill>
            <a:srgbClr val="FFFFFF"/>
          </a:solidFill>
          <a:ln/>
        </p:spPr>
      </p:sp>
      <p:sp>
        <p:nvSpPr>
          <p:cNvPr id="17411" name="Rectangle 2"/>
          <p:cNvSpPr>
            <a:spLocks noGrp="1" noChangeArrowheads="1"/>
          </p:cNvSpPr>
          <p:nvPr>
            <p:ph type="body" idx="1"/>
          </p:nvPr>
        </p:nvSpPr>
        <p:spPr>
          <a:noFill/>
          <a:ln/>
        </p:spPr>
        <p:txBody>
          <a:bodyPr/>
          <a:lstStyle/>
          <a:p>
            <a:pPr eaLnBrk="1" hangingPunct="1"/>
            <a:endParaRPr lang="en-US" dirty="0" smtClean="0">
              <a:solidFill>
                <a:srgbClr val="000000"/>
              </a:solidFill>
              <a:latin typeface="Lucida Grande" charset="0"/>
              <a:sym typeface="Lucida Grande"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Rot="1" noChangeAspect="1" noChangeArrowheads="1" noTextEdit="1"/>
          </p:cNvSpPr>
          <p:nvPr>
            <p:ph type="sldImg"/>
          </p:nvPr>
        </p:nvSpPr>
        <p:spPr>
          <a:solidFill>
            <a:srgbClr val="FFFFFF"/>
          </a:solidFill>
          <a:ln/>
        </p:spPr>
      </p:sp>
      <p:sp>
        <p:nvSpPr>
          <p:cNvPr id="18435" name="Rectangle 2"/>
          <p:cNvSpPr>
            <a:spLocks noGrp="1" noChangeArrowheads="1"/>
          </p:cNvSpPr>
          <p:nvPr>
            <p:ph type="body" idx="1"/>
          </p:nvPr>
        </p:nvSpPr>
        <p:spPr>
          <a:noFill/>
          <a:ln/>
        </p:spPr>
        <p:txBody>
          <a:bodyPr/>
          <a:lstStyle/>
          <a:p>
            <a:pPr eaLnBrk="1" hangingPunct="1"/>
            <a:endParaRPr lang="en-US" dirty="0" smtClean="0">
              <a:solidFill>
                <a:srgbClr val="000000"/>
              </a:solidFill>
              <a:latin typeface="Lucida Grande" charset="0"/>
              <a:sym typeface="Lucida Grande"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0BD628D0-6465-418D-8BC1-AC6EBDB7C3DB}"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FE3C4989-F58F-48B7-91BC-D987D2D68244}"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130425"/>
            <a:ext cx="1943100" cy="350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130425"/>
            <a:ext cx="5676900" cy="3508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D302624B-4B9C-43D6-8326-7B51A1ED5958}"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BA2AF3F1-ED9E-4350-B119-F51CB69B82E4}"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AD665DA8-3E03-4377-94A8-CAE948B1B15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BBA7838B-6F55-4F54-B4AB-4AC818F1E543}"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58233D3F-B72F-41DE-8383-53DF9DB30FAA}"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E99E1032-8500-4A32-A6D8-1C3830FED101}"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DCE079C8-031F-43C0-8690-FA6DB111E45E}"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E91B6EA9-3F6F-40DD-96CD-BE53DED108E9}"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7C7C0126-E2A3-4103-8913-4E81D01624AC}"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7270F3B6-7624-4D69-886B-FEAD889CF32F}"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E9A3DBF1-2714-4571-ADDF-66DE487EB07C}"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7BE23FF7-07EC-4D5E-9A11-C357F260C603}"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ECB33815-DF2B-4E95-BBDA-E1117DCB3F1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0816DFE6-CA4E-4A30-824C-DAC1F93CB286}"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3886200"/>
            <a:ext cx="31242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886200"/>
            <a:ext cx="31242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22FB7FC4-EEE1-40D7-9581-E519C794A941}"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88F2827C-8B34-4B54-9A21-245BC3CD620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EA0D7669-0110-46D3-ACDB-338C12EB75DF}"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16B2029D-38CF-479A-ADD8-CE2C8ABC965E}"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B2D8626-6282-4009-964F-B57BEE2319A7}"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80C4AA42-31DF-47F0-92C4-4981FC066EC3}"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2130425"/>
            <a:ext cx="7772400" cy="1470025"/>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smtClean="0">
                <a:sym typeface="Lucida Grande" charset="0"/>
              </a:rPr>
              <a:t>Click to edit Master title style</a:t>
            </a:r>
          </a:p>
        </p:txBody>
      </p:sp>
      <p:sp>
        <p:nvSpPr>
          <p:cNvPr id="1027" name="Rectangle 2"/>
          <p:cNvSpPr>
            <a:spLocks noGrp="1" noChangeArrowheads="1"/>
          </p:cNvSpPr>
          <p:nvPr>
            <p:ph type="body" idx="1"/>
          </p:nvPr>
        </p:nvSpPr>
        <p:spPr bwMode="auto">
          <a:xfrm>
            <a:off x="1371600" y="3886200"/>
            <a:ext cx="6400800" cy="175260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smtClean="0">
                <a:sym typeface="Lucida Grande" charset="0"/>
              </a:rPr>
              <a:t>Click to edit Master text styles</a:t>
            </a:r>
          </a:p>
          <a:p>
            <a:pPr lvl="1"/>
            <a:r>
              <a:rPr lang="en-US" smtClean="0">
                <a:sym typeface="Lucida Grande" charset="0"/>
              </a:rPr>
              <a:t>Second level</a:t>
            </a:r>
          </a:p>
          <a:p>
            <a:pPr lvl="2"/>
            <a:r>
              <a:rPr lang="en-US" smtClean="0">
                <a:sym typeface="Lucida Grande" charset="0"/>
              </a:rPr>
              <a:t>Third level</a:t>
            </a:r>
          </a:p>
          <a:p>
            <a:pPr lvl="3"/>
            <a:r>
              <a:rPr lang="en-US" smtClean="0">
                <a:sym typeface="Lucida Grande" charset="0"/>
              </a:rPr>
              <a:t>Fourth level</a:t>
            </a:r>
          </a:p>
          <a:p>
            <a:pPr lvl="4"/>
            <a:r>
              <a:rPr lang="en-US" smtClean="0">
                <a:sym typeface="Lucida Grande" charset="0"/>
              </a:rPr>
              <a:t>Fifth level</a:t>
            </a:r>
          </a:p>
        </p:txBody>
      </p:sp>
      <p:sp>
        <p:nvSpPr>
          <p:cNvPr id="2" name="Text Box 3"/>
          <p:cNvSpPr txBox="1">
            <a:spLocks noGrp="1" noChangeArrowheads="1"/>
          </p:cNvSpPr>
          <p:nvPr>
            <p:ph type="sldNum" sz="quarter" idx="4"/>
          </p:nvPr>
        </p:nvSpPr>
        <p:spPr bwMode="auto">
          <a:xfrm>
            <a:off x="8404225" y="6454775"/>
            <a:ext cx="282575" cy="2667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solidFill>
                  <a:srgbClr val="878787"/>
                </a:solidFill>
                <a:latin typeface="Lucida Grande" charset="0"/>
                <a:sym typeface="Lucida Grande" charset="0"/>
              </a:defRPr>
            </a:lvl1pPr>
          </a:lstStyle>
          <a:p>
            <a:pPr>
              <a:defRPr/>
            </a:pPr>
            <a:fld id="{4B247199-C8F2-4AA7-ACD7-8626190211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hf sldNum="0" hdr="0" dt="0"/>
  <p:txStyles>
    <p:title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9pPr>
    </p:titleStyle>
    <p:bodyStyle>
      <a:lvl1pPr marL="342900" indent="-342900" algn="ctr" rtl="0" eaLnBrk="0" fontAlgn="base" hangingPunct="0">
        <a:spcBef>
          <a:spcPts val="800"/>
        </a:spcBef>
        <a:spcAft>
          <a:spcPct val="0"/>
        </a:spcAft>
        <a:buChar char="•"/>
        <a:defRPr sz="3200">
          <a:solidFill>
            <a:srgbClr val="878787"/>
          </a:solidFill>
          <a:latin typeface="+mn-lt"/>
          <a:ea typeface="+mn-ea"/>
          <a:cs typeface="+mn-cs"/>
          <a:sym typeface="Lucida Grande" charset="0"/>
        </a:defRPr>
      </a:lvl1pPr>
      <a:lvl2pPr marL="419100" indent="38100" algn="ctr" rtl="0" eaLnBrk="0" fontAlgn="base" hangingPunct="0">
        <a:spcBef>
          <a:spcPts val="700"/>
        </a:spcBef>
        <a:spcAft>
          <a:spcPct val="0"/>
        </a:spcAft>
        <a:buChar char="–"/>
        <a:defRPr sz="2800">
          <a:solidFill>
            <a:srgbClr val="878787"/>
          </a:solidFill>
          <a:latin typeface="+mn-lt"/>
          <a:ea typeface="+mn-ea"/>
          <a:cs typeface="+mn-cs"/>
          <a:sym typeface="Lucida Grande" charset="0"/>
        </a:defRPr>
      </a:lvl2pPr>
      <a:lvl3pPr marL="876300" indent="38100" algn="ctr" rtl="0" eaLnBrk="0" fontAlgn="base" hangingPunct="0">
        <a:spcBef>
          <a:spcPts val="600"/>
        </a:spcBef>
        <a:spcAft>
          <a:spcPct val="0"/>
        </a:spcAft>
        <a:buChar char="•"/>
        <a:defRPr sz="2400">
          <a:solidFill>
            <a:srgbClr val="878787"/>
          </a:solidFill>
          <a:latin typeface="+mn-lt"/>
          <a:ea typeface="+mn-ea"/>
          <a:cs typeface="+mn-cs"/>
          <a:sym typeface="Lucida Grande" charset="0"/>
        </a:defRPr>
      </a:lvl3pPr>
      <a:lvl4pPr marL="1333500" indent="38100" algn="ctr" rtl="0" eaLnBrk="0" fontAlgn="base" hangingPunct="0">
        <a:spcBef>
          <a:spcPts val="500"/>
        </a:spcBef>
        <a:spcAft>
          <a:spcPct val="0"/>
        </a:spcAft>
        <a:buChar char="–"/>
        <a:defRPr sz="2000">
          <a:solidFill>
            <a:srgbClr val="878787"/>
          </a:solidFill>
          <a:latin typeface="+mn-lt"/>
          <a:ea typeface="+mn-ea"/>
          <a:cs typeface="+mn-cs"/>
          <a:sym typeface="Lucida Grande" charset="0"/>
        </a:defRPr>
      </a:lvl4pPr>
      <a:lvl5pPr marL="1790700" indent="38100" algn="ctr" rtl="0" eaLnBrk="0" fontAlgn="base" hangingPunct="0">
        <a:spcBef>
          <a:spcPts val="500"/>
        </a:spcBef>
        <a:spcAft>
          <a:spcPct val="0"/>
        </a:spcAft>
        <a:buChar char="»"/>
        <a:defRPr sz="2000">
          <a:solidFill>
            <a:srgbClr val="878787"/>
          </a:solidFill>
          <a:latin typeface="+mn-lt"/>
          <a:ea typeface="+mn-ea"/>
          <a:cs typeface="+mn-cs"/>
          <a:sym typeface="Lucida Grande" charset="0"/>
        </a:defRPr>
      </a:lvl5pPr>
      <a:lvl6pPr marL="2247900" algn="ctr" rtl="0" fontAlgn="base">
        <a:spcBef>
          <a:spcPts val="500"/>
        </a:spcBef>
        <a:spcAft>
          <a:spcPct val="0"/>
        </a:spcAft>
        <a:defRPr sz="2000">
          <a:solidFill>
            <a:srgbClr val="878787"/>
          </a:solidFill>
          <a:latin typeface="+mn-lt"/>
          <a:ea typeface="+mn-ea"/>
          <a:cs typeface="+mn-cs"/>
          <a:sym typeface="Lucida Grande" charset="0"/>
        </a:defRPr>
      </a:lvl6pPr>
      <a:lvl7pPr marL="2705100" algn="ctr" rtl="0" fontAlgn="base">
        <a:spcBef>
          <a:spcPts val="500"/>
        </a:spcBef>
        <a:spcAft>
          <a:spcPct val="0"/>
        </a:spcAft>
        <a:defRPr sz="2000">
          <a:solidFill>
            <a:srgbClr val="878787"/>
          </a:solidFill>
          <a:latin typeface="+mn-lt"/>
          <a:ea typeface="+mn-ea"/>
          <a:cs typeface="+mn-cs"/>
          <a:sym typeface="Lucida Grande" charset="0"/>
        </a:defRPr>
      </a:lvl7pPr>
      <a:lvl8pPr marL="3162300" algn="ctr" rtl="0" fontAlgn="base">
        <a:spcBef>
          <a:spcPts val="500"/>
        </a:spcBef>
        <a:spcAft>
          <a:spcPct val="0"/>
        </a:spcAft>
        <a:defRPr sz="2000">
          <a:solidFill>
            <a:srgbClr val="878787"/>
          </a:solidFill>
          <a:latin typeface="+mn-lt"/>
          <a:ea typeface="+mn-ea"/>
          <a:cs typeface="+mn-cs"/>
          <a:sym typeface="Lucida Grande" charset="0"/>
        </a:defRPr>
      </a:lvl8pPr>
      <a:lvl9pPr marL="3619500" algn="ctr" rtl="0" fontAlgn="base">
        <a:spcBef>
          <a:spcPts val="500"/>
        </a:spcBef>
        <a:spcAft>
          <a:spcPct val="0"/>
        </a:spcAft>
        <a:defRPr sz="2000">
          <a:solidFill>
            <a:srgbClr val="878787"/>
          </a:solidFill>
          <a:latin typeface="+mn-lt"/>
          <a:ea typeface="+mn-ea"/>
          <a:cs typeface="+mn-cs"/>
          <a:sym typeface="Lucida Grande"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9600" cy="1143000"/>
          </a:xfrm>
          <a:prstGeom prst="rect">
            <a:avLst/>
          </a:prstGeom>
          <a:noFill/>
          <a:ln w="12700">
            <a:noFill/>
            <a:miter lim="800000"/>
            <a:headEnd/>
            <a:tailEnd/>
          </a:ln>
        </p:spPr>
        <p:txBody>
          <a:bodyPr vert="horz" wrap="square" lIns="38100" tIns="38100" rIns="38100" bIns="38100" numCol="1" anchor="ctr" anchorCtr="0" compatLnSpc="1">
            <a:prstTxWarp prst="textNoShape">
              <a:avLst/>
            </a:prstTxWarp>
          </a:bodyPr>
          <a:lstStyle/>
          <a:p>
            <a:pPr lvl="0"/>
            <a:r>
              <a:rPr lang="en-US" smtClean="0">
                <a:sym typeface="Lucida Grande" charset="0"/>
              </a:rPr>
              <a:t>Click to edit Master title style</a:t>
            </a:r>
          </a:p>
        </p:txBody>
      </p:sp>
      <p:sp>
        <p:nvSpPr>
          <p:cNvPr id="2051" name="Rectangle 2"/>
          <p:cNvSpPr>
            <a:spLocks noGrp="1" noChangeArrowheads="1"/>
          </p:cNvSpPr>
          <p:nvPr>
            <p:ph type="body" idx="1"/>
          </p:nvPr>
        </p:nvSpPr>
        <p:spPr bwMode="auto">
          <a:xfrm>
            <a:off x="457200" y="1598613"/>
            <a:ext cx="8229600" cy="4527550"/>
          </a:xfrm>
          <a:prstGeom prst="rect">
            <a:avLst/>
          </a:prstGeom>
          <a:noFill/>
          <a:ln w="12700">
            <a:noFill/>
            <a:miter lim="800000"/>
            <a:headEnd/>
            <a:tailEnd/>
          </a:ln>
        </p:spPr>
        <p:txBody>
          <a:bodyPr vert="horz" wrap="square" lIns="38100" tIns="38100" rIns="38100" bIns="38100" numCol="1" anchor="t" anchorCtr="0" compatLnSpc="1">
            <a:prstTxWarp prst="textNoShape">
              <a:avLst/>
            </a:prstTxWarp>
          </a:bodyPr>
          <a:lstStyle/>
          <a:p>
            <a:pPr lvl="0"/>
            <a:r>
              <a:rPr lang="en-US" smtClean="0">
                <a:sym typeface="Lucida Grande" charset="0"/>
              </a:rPr>
              <a:t>Click to edit Master text styles</a:t>
            </a:r>
          </a:p>
          <a:p>
            <a:pPr lvl="1"/>
            <a:r>
              <a:rPr lang="en-US" smtClean="0">
                <a:sym typeface="Lucida Grande" charset="0"/>
              </a:rPr>
              <a:t>Second level</a:t>
            </a:r>
          </a:p>
          <a:p>
            <a:pPr lvl="2"/>
            <a:r>
              <a:rPr lang="en-US" smtClean="0">
                <a:sym typeface="Lucida Grande" charset="0"/>
              </a:rPr>
              <a:t>Third level</a:t>
            </a:r>
          </a:p>
          <a:p>
            <a:pPr lvl="3"/>
            <a:r>
              <a:rPr lang="en-US" smtClean="0">
                <a:sym typeface="Lucida Grande" charset="0"/>
              </a:rPr>
              <a:t>Fourth level</a:t>
            </a:r>
          </a:p>
          <a:p>
            <a:pPr lvl="4"/>
            <a:r>
              <a:rPr lang="en-US" smtClean="0">
                <a:sym typeface="Lucida Grande" charset="0"/>
              </a:rPr>
              <a:t>Fifth level</a:t>
            </a:r>
          </a:p>
        </p:txBody>
      </p:sp>
      <p:sp>
        <p:nvSpPr>
          <p:cNvPr id="2" name="Text Box 3"/>
          <p:cNvSpPr txBox="1">
            <a:spLocks noGrp="1" noChangeArrowheads="1"/>
          </p:cNvSpPr>
          <p:nvPr>
            <p:ph type="sldNum" sz="quarter" idx="4"/>
          </p:nvPr>
        </p:nvSpPr>
        <p:spPr bwMode="auto">
          <a:xfrm>
            <a:off x="8404225" y="6454775"/>
            <a:ext cx="282575" cy="2667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solidFill>
                  <a:srgbClr val="878787"/>
                </a:solidFill>
                <a:latin typeface="Lucida Grande" charset="0"/>
                <a:sym typeface="Lucida Grande" charset="0"/>
              </a:defRPr>
            </a:lvl1pPr>
          </a:lstStyle>
          <a:p>
            <a:pPr>
              <a:defRPr/>
            </a:pPr>
            <a:fld id="{F00DF666-886D-4D6D-A445-139415AE83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sldNum="0" hdr="0" dt="0"/>
  <p:txStyles>
    <p:title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128"/>
          <a:cs typeface="ヒラギノ角ゴ ProN W3" charset="-128"/>
          <a:sym typeface="Lucida Grande" charset="0"/>
        </a:defRPr>
      </a:lvl9pPr>
    </p:titleStyle>
    <p:bodyStyle>
      <a:lvl1pPr marL="342900" indent="-342900" algn="l" rtl="0" eaLnBrk="0" fontAlgn="base" hangingPunct="0">
        <a:spcBef>
          <a:spcPts val="800"/>
        </a:spcBef>
        <a:spcAft>
          <a:spcPct val="0"/>
        </a:spcAft>
        <a:buClr>
          <a:srgbClr val="000000"/>
        </a:buClr>
        <a:buSzPct val="100000"/>
        <a:buFont typeface="Arial" charset="0"/>
        <a:buChar char="•"/>
        <a:defRPr sz="3200">
          <a:solidFill>
            <a:schemeClr val="tx1"/>
          </a:solidFill>
          <a:latin typeface="+mn-lt"/>
          <a:ea typeface="+mn-ea"/>
          <a:cs typeface="+mn-cs"/>
          <a:sym typeface="Lucida Grande" charset="0"/>
        </a:defRPr>
      </a:lvl1pPr>
      <a:lvl2pPr marL="704850" indent="-285750" algn="l" rtl="0" eaLnBrk="0" fontAlgn="base" hangingPunct="0">
        <a:spcBef>
          <a:spcPts val="700"/>
        </a:spcBef>
        <a:spcAft>
          <a:spcPct val="0"/>
        </a:spcAft>
        <a:buClr>
          <a:srgbClr val="000000"/>
        </a:buClr>
        <a:buSzPct val="100000"/>
        <a:buFont typeface="Arial" charset="0"/>
        <a:buChar char="–"/>
        <a:defRPr sz="2800">
          <a:solidFill>
            <a:schemeClr val="tx1"/>
          </a:solidFill>
          <a:latin typeface="+mn-lt"/>
          <a:ea typeface="+mn-ea"/>
          <a:cs typeface="+mn-cs"/>
          <a:sym typeface="Lucida Grande" charset="0"/>
        </a:defRPr>
      </a:lvl2pPr>
      <a:lvl3pPr marL="1104900" indent="-228600" algn="l" rtl="0" eaLnBrk="0" fontAlgn="base" hangingPunct="0">
        <a:spcBef>
          <a:spcPts val="600"/>
        </a:spcBef>
        <a:spcAft>
          <a:spcPct val="0"/>
        </a:spcAft>
        <a:buClr>
          <a:srgbClr val="000000"/>
        </a:buClr>
        <a:buSzPct val="100000"/>
        <a:buFont typeface="Arial" charset="0"/>
        <a:buChar char="•"/>
        <a:defRPr sz="2400">
          <a:solidFill>
            <a:schemeClr val="tx1"/>
          </a:solidFill>
          <a:latin typeface="+mn-lt"/>
          <a:ea typeface="+mn-ea"/>
          <a:cs typeface="+mn-cs"/>
          <a:sym typeface="Lucida Grande" charset="0"/>
        </a:defRPr>
      </a:lvl3pPr>
      <a:lvl4pPr marL="1562100" indent="-228600" algn="l" rtl="0" eaLnBrk="0" fontAlgn="base" hangingPunct="0">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4pPr>
      <a:lvl5pPr marL="2019300" indent="-228600" algn="l" rtl="0" eaLnBrk="0" fontAlgn="base" hangingPunct="0">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5pPr>
      <a:lvl6pPr marL="24765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6pPr>
      <a:lvl7pPr marL="29337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7pPr>
      <a:lvl8pPr marL="33909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8pPr>
      <a:lvl9pPr marL="38481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4.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p:txBody>
          <a:bodyPr/>
          <a:lstStyle/>
          <a:p>
            <a:pPr eaLnBrk="1" hangingPunct="1"/>
            <a:r>
              <a:rPr lang="en-US" sz="3900" smtClean="0"/>
              <a:t> </a:t>
            </a:r>
          </a:p>
        </p:txBody>
      </p:sp>
      <p:sp>
        <p:nvSpPr>
          <p:cNvPr id="3075" name="Rectangle 2"/>
          <p:cNvSpPr>
            <a:spLocks noGrp="1" noChangeArrowheads="1"/>
          </p:cNvSpPr>
          <p:nvPr>
            <p:ph type="body" idx="1"/>
          </p:nvPr>
        </p:nvSpPr>
        <p:spPr>
          <a:xfrm>
            <a:off x="2133600" y="3276600"/>
            <a:ext cx="4953000" cy="1752600"/>
          </a:xfrm>
        </p:spPr>
        <p:txBody>
          <a:bodyPr/>
          <a:lstStyle/>
          <a:p>
            <a:pPr marL="0" indent="0" eaLnBrk="1" hangingPunct="1">
              <a:spcBef>
                <a:spcPct val="0"/>
              </a:spcBef>
              <a:buFontTx/>
              <a:buNone/>
            </a:pPr>
            <a:r>
              <a:rPr lang="en-US" sz="3800" dirty="0" smtClean="0">
                <a:solidFill>
                  <a:schemeClr val="tx1"/>
                </a:solidFill>
              </a:rPr>
              <a:t>Hospitality</a:t>
            </a:r>
          </a:p>
          <a:p>
            <a:pPr marL="0" indent="0" eaLnBrk="1" hangingPunct="1">
              <a:spcBef>
                <a:spcPct val="0"/>
              </a:spcBef>
              <a:buFontTx/>
              <a:buNone/>
            </a:pPr>
            <a:r>
              <a:rPr lang="en-US" sz="3000" i="1" dirty="0" err="1" smtClean="0">
                <a:solidFill>
                  <a:schemeClr val="tx1"/>
                </a:solidFill>
              </a:rPr>
              <a:t>Hakhnasat</a:t>
            </a:r>
            <a:r>
              <a:rPr lang="en-US" sz="3000" i="1" dirty="0" smtClean="0">
                <a:solidFill>
                  <a:schemeClr val="tx1"/>
                </a:solidFill>
              </a:rPr>
              <a:t> </a:t>
            </a:r>
            <a:r>
              <a:rPr lang="en-US" sz="3000" i="1" dirty="0" err="1" smtClean="0">
                <a:solidFill>
                  <a:schemeClr val="tx1"/>
                </a:solidFill>
              </a:rPr>
              <a:t>Or</a:t>
            </a:r>
            <a:r>
              <a:rPr lang="en-US" sz="3000" i="1" u="sng" dirty="0" err="1" smtClean="0">
                <a:solidFill>
                  <a:schemeClr val="tx1"/>
                </a:solidFill>
              </a:rPr>
              <a:t>h</a:t>
            </a:r>
            <a:r>
              <a:rPr lang="en-US" sz="3000" i="1" dirty="0" err="1" smtClean="0">
                <a:solidFill>
                  <a:schemeClr val="tx1"/>
                </a:solidFill>
              </a:rPr>
              <a:t>im</a:t>
            </a:r>
            <a:endParaRPr lang="en-US" sz="3000" i="1" dirty="0" smtClean="0">
              <a:solidFill>
                <a:schemeClr val="tx1"/>
              </a:solidFill>
            </a:endParaRPr>
          </a:p>
          <a:p>
            <a:pPr marL="0" indent="0" eaLnBrk="1" hangingPunct="1">
              <a:buFontTx/>
              <a:buNone/>
            </a:pPr>
            <a:r>
              <a:rPr lang="he-IL" sz="3800" dirty="0" smtClean="0">
                <a:solidFill>
                  <a:schemeClr val="tx1"/>
                </a:solidFill>
              </a:rPr>
              <a:t>הַכְנָסַת אוֹרְחִים</a:t>
            </a:r>
            <a:endParaRPr lang="en-US" sz="3800" dirty="0" smtClean="0">
              <a:solidFill>
                <a:schemeClr val="tx1"/>
              </a:solidFill>
            </a:endParaRPr>
          </a:p>
        </p:txBody>
      </p:sp>
      <p:pic>
        <p:nvPicPr>
          <p:cNvPr id="5" name="Picture 4" descr="BH_Babaganewz_Vert.png"/>
          <p:cNvPicPr>
            <a:picLocks noChangeAspect="1"/>
          </p:cNvPicPr>
          <p:nvPr/>
        </p:nvPicPr>
        <p:blipFill>
          <a:blip r:embed="rId4"/>
          <a:stretch>
            <a:fillRect/>
          </a:stretch>
        </p:blipFill>
        <p:spPr>
          <a:xfrm>
            <a:off x="3581400" y="1371600"/>
            <a:ext cx="2095504" cy="1355914"/>
          </a:xfrm>
          <a:prstGeom prst="rect">
            <a:avLst/>
          </a:prstGeom>
        </p:spPr>
      </p:pic>
      <p:sp>
        <p:nvSpPr>
          <p:cNvPr id="6" name="Footer Placeholder 5"/>
          <p:cNvSpPr txBox="1">
            <a:spLocks/>
          </p:cNvSpPr>
          <p:nvPr/>
        </p:nvSpPr>
        <p:spPr>
          <a:xfrm>
            <a:off x="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274638"/>
            <a:ext cx="8229600" cy="1244600"/>
          </a:xfrm>
        </p:spPr>
        <p:txBody>
          <a:bodyPr/>
          <a:lstStyle/>
          <a:p>
            <a:pPr eaLnBrk="1" hangingPunct="1"/>
            <a:r>
              <a:rPr lang="en-US" sz="3900" dirty="0" smtClean="0"/>
              <a:t>Belle’s Welcome</a:t>
            </a:r>
          </a:p>
        </p:txBody>
      </p:sp>
      <p:sp>
        <p:nvSpPr>
          <p:cNvPr id="12291" name="Rectangle 2"/>
          <p:cNvSpPr>
            <a:spLocks noGrp="1" noChangeArrowheads="1"/>
          </p:cNvSpPr>
          <p:nvPr>
            <p:ph type="body" idx="1"/>
          </p:nvPr>
        </p:nvSpPr>
        <p:spPr>
          <a:xfrm>
            <a:off x="457200" y="2330450"/>
            <a:ext cx="8229600" cy="3232150"/>
          </a:xfrm>
        </p:spPr>
        <p:txBody>
          <a:bodyPr/>
          <a:lstStyle/>
          <a:p>
            <a:pPr marL="304800" indent="-304800" eaLnBrk="1" hangingPunct="1"/>
            <a:r>
              <a:rPr lang="en-US" sz="2400" dirty="0" smtClean="0">
                <a:latin typeface="Marker Felt" charset="0"/>
                <a:sym typeface="Marker Felt" charset="0"/>
              </a:rPr>
              <a:t>What are all the ways that </a:t>
            </a:r>
            <a:r>
              <a:rPr lang="en-US" sz="2400" dirty="0" err="1" smtClean="0">
                <a:latin typeface="Marker Felt" charset="0"/>
                <a:sym typeface="Marker Felt" charset="0"/>
              </a:rPr>
              <a:t>Lumiere</a:t>
            </a:r>
            <a:r>
              <a:rPr lang="en-US" sz="2400" dirty="0" smtClean="0">
                <a:latin typeface="Marker Felt" charset="0"/>
                <a:sym typeface="Marker Felt" charset="0"/>
              </a:rPr>
              <a:t> and the others welcome Belle?</a:t>
            </a:r>
          </a:p>
          <a:p>
            <a:pPr marL="304800" indent="-304800" eaLnBrk="1" hangingPunct="1"/>
            <a:r>
              <a:rPr lang="en-US" sz="2400" dirty="0" smtClean="0">
                <a:latin typeface="Marker Felt" charset="0"/>
                <a:ea typeface="ヒラギノ明朝 ProN W3" charset="-128"/>
                <a:sym typeface="Marker Felt" charset="0"/>
              </a:rPr>
              <a:t>What does it mean to say “we only live to serve”?</a:t>
            </a:r>
          </a:p>
          <a:p>
            <a:pPr marL="304800" indent="-304800" eaLnBrk="1" hangingPunct="1"/>
            <a:r>
              <a:rPr lang="en-US" sz="2400" dirty="0" smtClean="0">
                <a:latin typeface="Marker Felt" charset="0"/>
                <a:ea typeface="ヒラギノ明朝 ProN W3" charset="-128"/>
                <a:sym typeface="Marker Felt" charset="0"/>
              </a:rPr>
              <a:t>How do you think it would feel to be welcomed like Belle was welcomed?</a:t>
            </a:r>
          </a:p>
        </p:txBody>
      </p:sp>
      <p:sp>
        <p:nvSpPr>
          <p:cNvPr id="4"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p:txBody>
          <a:bodyPr/>
          <a:lstStyle/>
          <a:p>
            <a:pPr eaLnBrk="1" hangingPunct="1"/>
            <a:r>
              <a:rPr lang="en-US" smtClean="0"/>
              <a:t>Welcome Wagon</a:t>
            </a:r>
          </a:p>
        </p:txBody>
      </p:sp>
      <p:sp>
        <p:nvSpPr>
          <p:cNvPr id="13315" name="Rectangle 2"/>
          <p:cNvSpPr>
            <a:spLocks noGrp="1" noChangeArrowheads="1"/>
          </p:cNvSpPr>
          <p:nvPr>
            <p:ph type="body" idx="1"/>
          </p:nvPr>
        </p:nvSpPr>
        <p:spPr>
          <a:xfrm>
            <a:off x="304800" y="1447800"/>
            <a:ext cx="8458200" cy="4527550"/>
          </a:xfrm>
        </p:spPr>
        <p:txBody>
          <a:bodyPr/>
          <a:lstStyle/>
          <a:p>
            <a:pPr marL="304800" indent="-304800" eaLnBrk="1" hangingPunct="1"/>
            <a:r>
              <a:rPr lang="en-US" dirty="0" smtClean="0">
                <a:latin typeface="Marker Felt" charset="0"/>
                <a:sym typeface="Marker Felt" charset="0"/>
              </a:rPr>
              <a:t>Turn your classroom into </a:t>
            </a:r>
            <a:r>
              <a:rPr lang="en-US" dirty="0" err="1" smtClean="0">
                <a:latin typeface="Marker Felt" charset="0"/>
                <a:sym typeface="Marker Felt" charset="0"/>
              </a:rPr>
              <a:t>Avraham’s</a:t>
            </a:r>
            <a:r>
              <a:rPr lang="en-US" dirty="0" smtClean="0">
                <a:latin typeface="Marker Felt" charset="0"/>
                <a:sym typeface="Marker Felt" charset="0"/>
              </a:rPr>
              <a:t> tent and welcome in your parents or another class. </a:t>
            </a:r>
          </a:p>
          <a:p>
            <a:pPr marL="304800" indent="-304800" eaLnBrk="1" hangingPunct="1"/>
            <a:r>
              <a:rPr lang="en-US" dirty="0" smtClean="0">
                <a:latin typeface="Marker Felt" charset="0"/>
                <a:sym typeface="Marker Felt" charset="0"/>
              </a:rPr>
              <a:t>Craft a “Welcome” sign to post by the door. </a:t>
            </a:r>
          </a:p>
          <a:p>
            <a:pPr marL="304800" indent="-304800" eaLnBrk="1" hangingPunct="1"/>
            <a:r>
              <a:rPr lang="en-US" dirty="0" smtClean="0">
                <a:latin typeface="Marker Felt" charset="0"/>
                <a:sym typeface="Marker Felt" charset="0"/>
              </a:rPr>
              <a:t>Show your guests hospitality with kind words and friendly faces. </a:t>
            </a:r>
          </a:p>
          <a:p>
            <a:pPr marL="304800" indent="-304800" eaLnBrk="1" hangingPunct="1"/>
            <a:r>
              <a:rPr lang="en-US" dirty="0" smtClean="0">
                <a:latin typeface="Marker Felt" charset="0"/>
                <a:sym typeface="Marker Felt" charset="0"/>
              </a:rPr>
              <a:t>Try to give your guests as many different things as possible, while sticking to who you are and what you want to do.</a:t>
            </a:r>
          </a:p>
        </p:txBody>
      </p:sp>
      <p:sp>
        <p:nvSpPr>
          <p:cNvPr id="4"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4638"/>
            <a:ext cx="8229600" cy="1676400"/>
          </a:xfrm>
        </p:spPr>
        <p:txBody>
          <a:bodyPr/>
          <a:lstStyle/>
          <a:p>
            <a:pPr eaLnBrk="1" hangingPunct="1"/>
            <a:r>
              <a:rPr lang="en-US" dirty="0" smtClean="0"/>
              <a:t>Hospitality</a:t>
            </a:r>
            <a:br>
              <a:rPr lang="en-US" dirty="0" smtClean="0"/>
            </a:br>
            <a:r>
              <a:rPr lang="he-IL" dirty="0" smtClean="0"/>
              <a:t> הַכְנָסַת אוֹרְחִים</a:t>
            </a:r>
            <a:endParaRPr lang="en-US" dirty="0" smtClean="0"/>
          </a:p>
        </p:txBody>
      </p:sp>
      <p:sp>
        <p:nvSpPr>
          <p:cNvPr id="4099" name="Rectangle 2"/>
          <p:cNvSpPr>
            <a:spLocks noGrp="1" noChangeArrowheads="1"/>
          </p:cNvSpPr>
          <p:nvPr>
            <p:ph type="body" idx="1"/>
          </p:nvPr>
        </p:nvSpPr>
        <p:spPr>
          <a:xfrm>
            <a:off x="457200" y="2413000"/>
            <a:ext cx="8229600" cy="3048000"/>
          </a:xfrm>
        </p:spPr>
        <p:txBody>
          <a:bodyPr/>
          <a:lstStyle/>
          <a:p>
            <a:pPr marL="304800" indent="-304800" eaLnBrk="1" hangingPunct="1"/>
            <a:r>
              <a:rPr lang="en-US" sz="2800" dirty="0" smtClean="0"/>
              <a:t>We perform this mitzvah by welcoming guests to our homes, synagogues, schools, and neighborhoods. </a:t>
            </a:r>
            <a:endParaRPr lang="en-US" sz="3000" dirty="0" smtClean="0"/>
          </a:p>
          <a:p>
            <a:pPr marL="304800" indent="-304800" eaLnBrk="1" hangingPunct="1"/>
            <a:r>
              <a:rPr lang="en-US" sz="2800" dirty="0" smtClean="0"/>
              <a:t>Even nations have an obligation to welcome strangers. Throughout history, Jews have known what it’s like not to be welcomed where they live. We know how hard it is, and we don’t want others to feel that way.</a:t>
            </a:r>
          </a:p>
        </p:txBody>
      </p:sp>
      <p:sp>
        <p:nvSpPr>
          <p:cNvPr id="4"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274638"/>
            <a:ext cx="8229600" cy="876300"/>
          </a:xfrm>
        </p:spPr>
        <p:txBody>
          <a:bodyPr/>
          <a:lstStyle/>
          <a:p>
            <a:pPr eaLnBrk="1" hangingPunct="1"/>
            <a:r>
              <a:rPr lang="en-US" sz="3600" smtClean="0"/>
              <a:t>Who Cares About Everyone Else?</a:t>
            </a:r>
          </a:p>
        </p:txBody>
      </p:sp>
      <p:sp>
        <p:nvSpPr>
          <p:cNvPr id="5123" name="Rectangle 2"/>
          <p:cNvSpPr>
            <a:spLocks noGrp="1" noChangeArrowheads="1"/>
          </p:cNvSpPr>
          <p:nvPr>
            <p:ph type="body" idx="1"/>
          </p:nvPr>
        </p:nvSpPr>
        <p:spPr>
          <a:xfrm>
            <a:off x="457200" y="1549400"/>
            <a:ext cx="8229600" cy="4525963"/>
          </a:xfrm>
        </p:spPr>
        <p:txBody>
          <a:bodyPr/>
          <a:lstStyle/>
          <a:p>
            <a:pPr marL="304800" indent="-304800" eaLnBrk="1" hangingPunct="1"/>
            <a:r>
              <a:rPr lang="en-US" sz="2400" dirty="0" smtClean="0">
                <a:latin typeface="Marker Felt" charset="0"/>
                <a:sym typeface="Marker Felt" charset="0"/>
              </a:rPr>
              <a:t>What are some ways that we can fulfill the mitzvah of hospitality as an individual?</a:t>
            </a:r>
          </a:p>
          <a:p>
            <a:pPr marL="304800" indent="-304800" eaLnBrk="1" hangingPunct="1"/>
            <a:r>
              <a:rPr lang="en-US" sz="2400" dirty="0" smtClean="0">
                <a:latin typeface="Marker Felt" charset="0"/>
                <a:sym typeface="Marker Felt" charset="0"/>
              </a:rPr>
              <a:t>What are some ways that we can fulfill the mitzvah of hospitality as a Jewish nation?</a:t>
            </a:r>
          </a:p>
          <a:p>
            <a:pPr marL="304800" indent="-304800" eaLnBrk="1" hangingPunct="1"/>
            <a:r>
              <a:rPr lang="en-US" sz="2400" dirty="0" smtClean="0">
                <a:latin typeface="Marker Felt" charset="0"/>
                <a:sym typeface="Marker Felt" charset="0"/>
              </a:rPr>
              <a:t>What special responsibilities do Jews have to make people feel welcome?</a:t>
            </a:r>
          </a:p>
        </p:txBody>
      </p:sp>
      <p:sp>
        <p:nvSpPr>
          <p:cNvPr id="4"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0" y="0"/>
            <a:ext cx="9144000" cy="1676400"/>
          </a:xfrm>
          <a:solidFill>
            <a:srgbClr val="007DDA">
              <a:alpha val="39000"/>
            </a:srgbClr>
          </a:solidFill>
        </p:spPr>
        <p:txBody>
          <a:bodyPr/>
          <a:lstStyle/>
          <a:p>
            <a:pPr eaLnBrk="1" hangingPunct="1"/>
            <a:r>
              <a:rPr lang="en-US" sz="2800" dirty="0" smtClean="0"/>
              <a:t>You shall not taunt or oppress a stranger, for you were strangers in the land of Egypt. </a:t>
            </a:r>
            <a:r>
              <a:rPr lang="en-US" sz="2400" dirty="0" smtClean="0"/>
              <a:t>(</a:t>
            </a:r>
            <a:r>
              <a:rPr lang="en-US" sz="2400" i="1" dirty="0" err="1" smtClean="0"/>
              <a:t>Shemot</a:t>
            </a:r>
            <a:r>
              <a:rPr lang="en-US" sz="2400" dirty="0" smtClean="0"/>
              <a:t> 22:20)</a:t>
            </a:r>
            <a:r>
              <a:rPr lang="en-US" sz="1000" dirty="0" smtClean="0"/>
              <a:t/>
            </a:r>
            <a:br>
              <a:rPr lang="en-US" sz="1000" dirty="0" smtClean="0"/>
            </a:br>
            <a:endParaRPr lang="en-US" sz="1000" dirty="0" smtClean="0"/>
          </a:p>
        </p:txBody>
      </p:sp>
      <p:sp>
        <p:nvSpPr>
          <p:cNvPr id="6148" name="Rectangle 3"/>
          <p:cNvSpPr>
            <a:spLocks noGrp="1" noChangeArrowheads="1"/>
          </p:cNvSpPr>
          <p:nvPr>
            <p:ph type="body" idx="1"/>
          </p:nvPr>
        </p:nvSpPr>
        <p:spPr>
          <a:xfrm>
            <a:off x="457200" y="1828800"/>
            <a:ext cx="8229600" cy="1803400"/>
          </a:xfrm>
        </p:spPr>
        <p:txBody>
          <a:bodyPr/>
          <a:lstStyle/>
          <a:p>
            <a:pPr marL="304800" indent="-304800" eaLnBrk="1" hangingPunct="1"/>
            <a:r>
              <a:rPr lang="en-US" sz="2400" dirty="0" smtClean="0">
                <a:latin typeface="Marker Felt" charset="0"/>
                <a:sym typeface="Marker Felt" charset="0"/>
              </a:rPr>
              <a:t>We weren’t just strangers in Egypt, we were slaves. Is that the same thing as a stranger?</a:t>
            </a:r>
          </a:p>
          <a:p>
            <a:pPr marL="304800" indent="-304800" eaLnBrk="1" hangingPunct="1"/>
            <a:r>
              <a:rPr lang="en-US" sz="2400" dirty="0" smtClean="0">
                <a:latin typeface="Marker Felt" charset="0"/>
                <a:sym typeface="Marker Felt" charset="0"/>
              </a:rPr>
              <a:t> Why should this experience in Egypt influence our behavior in terms of welcoming strangers?</a:t>
            </a:r>
          </a:p>
          <a:p>
            <a:pPr marL="304800" indent="-304800" eaLnBrk="1" hangingPunct="1"/>
            <a:r>
              <a:rPr lang="en-US" sz="2400" dirty="0" smtClean="0">
                <a:latin typeface="Marker Felt" charset="0"/>
                <a:sym typeface="Marker Felt" charset="0"/>
              </a:rPr>
              <a:t> How is being a stranger in a </a:t>
            </a:r>
            <a:br>
              <a:rPr lang="en-US" sz="2400" dirty="0" smtClean="0">
                <a:latin typeface="Marker Felt" charset="0"/>
                <a:sym typeface="Marker Felt" charset="0"/>
              </a:rPr>
            </a:br>
            <a:r>
              <a:rPr lang="en-US" sz="2400" dirty="0" smtClean="0">
                <a:latin typeface="Marker Felt" charset="0"/>
                <a:sym typeface="Marker Felt" charset="0"/>
              </a:rPr>
              <a:t>foreign land similar to and </a:t>
            </a:r>
            <a:br>
              <a:rPr lang="en-US" sz="2400" dirty="0" smtClean="0">
                <a:latin typeface="Marker Felt" charset="0"/>
                <a:sym typeface="Marker Felt" charset="0"/>
              </a:rPr>
            </a:br>
            <a:r>
              <a:rPr lang="en-US" sz="2400" dirty="0" smtClean="0">
                <a:latin typeface="Marker Felt" charset="0"/>
                <a:sym typeface="Marker Felt" charset="0"/>
              </a:rPr>
              <a:t>different from being a guest in</a:t>
            </a:r>
            <a:br>
              <a:rPr lang="en-US" sz="2400" dirty="0" smtClean="0">
                <a:latin typeface="Marker Felt" charset="0"/>
                <a:sym typeface="Marker Felt" charset="0"/>
              </a:rPr>
            </a:br>
            <a:r>
              <a:rPr lang="en-US" sz="2400" dirty="0" smtClean="0">
                <a:latin typeface="Marker Felt" charset="0"/>
                <a:sym typeface="Marker Felt" charset="0"/>
              </a:rPr>
              <a:t>someone else’s house?</a:t>
            </a:r>
            <a:endParaRPr lang="en-US" sz="2400" dirty="0" smtClean="0">
              <a:latin typeface="Marker Felt" charset="0"/>
              <a:ea typeface="ヒラギノ明朝 ProN W3" charset="-128"/>
              <a:sym typeface="Marker Felt" charset="0"/>
            </a:endParaRPr>
          </a:p>
        </p:txBody>
      </p:sp>
      <p:pic>
        <p:nvPicPr>
          <p:cNvPr id="5" name="Picture 4" descr="pyramids.jpg"/>
          <p:cNvPicPr>
            <a:picLocks noChangeAspect="1"/>
          </p:cNvPicPr>
          <p:nvPr/>
        </p:nvPicPr>
        <p:blipFill>
          <a:blip r:embed="rId3"/>
          <a:stretch>
            <a:fillRect/>
          </a:stretch>
        </p:blipFill>
        <p:spPr>
          <a:xfrm>
            <a:off x="5029200" y="3657600"/>
            <a:ext cx="4114800" cy="2748686"/>
          </a:xfrm>
          <a:prstGeom prst="rect">
            <a:avLst/>
          </a:prstGeom>
        </p:spPr>
      </p:pic>
      <p:sp>
        <p:nvSpPr>
          <p:cNvPr id="6"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0" y="0"/>
            <a:ext cx="9144000" cy="1892300"/>
          </a:xfrm>
          <a:solidFill>
            <a:srgbClr val="EAB200">
              <a:alpha val="44000"/>
            </a:srgbClr>
          </a:solidFill>
        </p:spPr>
        <p:txBody>
          <a:bodyPr/>
          <a:lstStyle/>
          <a:p>
            <a:pPr eaLnBrk="1" hangingPunct="1"/>
            <a:r>
              <a:rPr lang="en-US" sz="2000" dirty="0" smtClean="0"/>
              <a:t>And [</a:t>
            </a:r>
            <a:r>
              <a:rPr lang="en-US" sz="2000" dirty="0" err="1" smtClean="0"/>
              <a:t>Avraham</a:t>
            </a:r>
            <a:r>
              <a:rPr lang="en-US" sz="2000" dirty="0" smtClean="0"/>
              <a:t>] lifted up his eyes and looked, and, behold, three men stood by him. And when he saw them, he ran to meet them from the tent door, and bowed toward the ground. And he said…”Let a little water be brought that you may wash your feet and rest yourselves under a tree. I will bring a bit of bread so that you may comfort your heart….” </a:t>
            </a:r>
            <a:r>
              <a:rPr lang="en-US" sz="1800" b="1" dirty="0" smtClean="0"/>
              <a:t>(</a:t>
            </a:r>
            <a:r>
              <a:rPr lang="en-US" sz="1800" b="1" i="1" dirty="0" err="1" smtClean="0"/>
              <a:t>Bereishit</a:t>
            </a:r>
            <a:r>
              <a:rPr lang="en-US" sz="1800" b="1" dirty="0" smtClean="0"/>
              <a:t> 18:2-5)</a:t>
            </a:r>
            <a:endParaRPr lang="en-US" sz="1000" b="1" dirty="0" smtClean="0"/>
          </a:p>
        </p:txBody>
      </p:sp>
      <p:sp>
        <p:nvSpPr>
          <p:cNvPr id="7172" name="Rectangle 3"/>
          <p:cNvSpPr>
            <a:spLocks noGrp="1" noChangeArrowheads="1"/>
          </p:cNvSpPr>
          <p:nvPr>
            <p:ph type="body" idx="1"/>
          </p:nvPr>
        </p:nvSpPr>
        <p:spPr>
          <a:xfrm>
            <a:off x="533400" y="2133600"/>
            <a:ext cx="8229600" cy="1422400"/>
          </a:xfrm>
        </p:spPr>
        <p:txBody>
          <a:bodyPr/>
          <a:lstStyle/>
          <a:p>
            <a:pPr marL="304800" indent="-304800" eaLnBrk="1" hangingPunct="1"/>
            <a:r>
              <a:rPr lang="en-US" sz="2400" dirty="0" smtClean="0">
                <a:latin typeface="Marker Felt" charset="0"/>
                <a:sym typeface="Marker Felt" charset="0"/>
              </a:rPr>
              <a:t>Abraham ran to meet his guests and treated them like kings. What does this teach us about how we should treat visitors?</a:t>
            </a:r>
          </a:p>
          <a:p>
            <a:pPr marL="304800" indent="-304800" eaLnBrk="1" hangingPunct="1"/>
            <a:r>
              <a:rPr lang="en-US" sz="2400" dirty="0" smtClean="0">
                <a:latin typeface="Marker Felt" charset="0"/>
                <a:sym typeface="Marker Felt" charset="0"/>
              </a:rPr>
              <a:t> Has anyone every run </a:t>
            </a:r>
            <a:br>
              <a:rPr lang="en-US" sz="2400" dirty="0" smtClean="0">
                <a:latin typeface="Marker Felt" charset="0"/>
                <a:sym typeface="Marker Felt" charset="0"/>
              </a:rPr>
            </a:br>
            <a:r>
              <a:rPr lang="en-US" sz="2400" dirty="0" smtClean="0">
                <a:latin typeface="Marker Felt" charset="0"/>
                <a:sym typeface="Marker Felt" charset="0"/>
              </a:rPr>
              <a:t>to greet you? How did </a:t>
            </a:r>
            <a:br>
              <a:rPr lang="en-US" sz="2400" dirty="0" smtClean="0">
                <a:latin typeface="Marker Felt" charset="0"/>
                <a:sym typeface="Marker Felt" charset="0"/>
              </a:rPr>
            </a:br>
            <a:r>
              <a:rPr lang="en-US" sz="2400" dirty="0" smtClean="0">
                <a:latin typeface="Marker Felt" charset="0"/>
                <a:sym typeface="Marker Felt" charset="0"/>
              </a:rPr>
              <a:t>it feel?</a:t>
            </a:r>
          </a:p>
          <a:p>
            <a:pPr marL="304800" indent="-304800" eaLnBrk="1" hangingPunct="1"/>
            <a:r>
              <a:rPr lang="en-US" sz="2400" dirty="0" smtClean="0">
                <a:latin typeface="Marker Felt" charset="0"/>
                <a:sym typeface="Marker Felt" charset="0"/>
              </a:rPr>
              <a:t> When someone comes </a:t>
            </a:r>
            <a:br>
              <a:rPr lang="en-US" sz="2400" dirty="0" smtClean="0">
                <a:latin typeface="Marker Felt" charset="0"/>
                <a:sym typeface="Marker Felt" charset="0"/>
              </a:rPr>
            </a:br>
            <a:r>
              <a:rPr lang="en-US" sz="2400" dirty="0" smtClean="0">
                <a:latin typeface="Marker Felt" charset="0"/>
                <a:sym typeface="Marker Felt" charset="0"/>
              </a:rPr>
              <a:t>to your door, how do </a:t>
            </a:r>
            <a:br>
              <a:rPr lang="en-US" sz="2400" dirty="0" smtClean="0">
                <a:latin typeface="Marker Felt" charset="0"/>
                <a:sym typeface="Marker Felt" charset="0"/>
              </a:rPr>
            </a:br>
            <a:r>
              <a:rPr lang="en-US" sz="2400" dirty="0" smtClean="0">
                <a:latin typeface="Marker Felt" charset="0"/>
                <a:sym typeface="Marker Felt" charset="0"/>
              </a:rPr>
              <a:t>you welcome them?</a:t>
            </a:r>
            <a:endParaRPr lang="en-US" sz="2400" dirty="0" smtClean="0">
              <a:latin typeface="Marker Felt" charset="0"/>
              <a:ea typeface="ヒラギノ明朝 ProN W3" charset="-128"/>
              <a:sym typeface="Marker Felt" charset="0"/>
            </a:endParaRPr>
          </a:p>
        </p:txBody>
      </p:sp>
      <p:pic>
        <p:nvPicPr>
          <p:cNvPr id="5" name="Picture 4" descr="tent.jpg"/>
          <p:cNvPicPr>
            <a:picLocks noChangeAspect="1"/>
          </p:cNvPicPr>
          <p:nvPr/>
        </p:nvPicPr>
        <p:blipFill>
          <a:blip r:embed="rId3"/>
          <a:stretch>
            <a:fillRect/>
          </a:stretch>
        </p:blipFill>
        <p:spPr>
          <a:xfrm>
            <a:off x="4953000" y="3261360"/>
            <a:ext cx="4191000" cy="3352800"/>
          </a:xfrm>
          <a:prstGeom prst="rect">
            <a:avLst/>
          </a:prstGeom>
        </p:spPr>
      </p:pic>
      <p:sp>
        <p:nvSpPr>
          <p:cNvPr id="6"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0" y="0"/>
            <a:ext cx="9144000" cy="1524000"/>
          </a:xfrm>
          <a:solidFill>
            <a:schemeClr val="bg1"/>
          </a:solidFill>
        </p:spPr>
        <p:txBody>
          <a:bodyPr/>
          <a:lstStyle/>
          <a:p>
            <a:pPr eaLnBrk="1" hangingPunct="1"/>
            <a:r>
              <a:rPr lang="en-US" sz="2800" dirty="0" smtClean="0"/>
              <a:t>Receive all people with a cheerful face.</a:t>
            </a:r>
            <a:r>
              <a:rPr lang="en-US" sz="3000" dirty="0" smtClean="0"/>
              <a:t> </a:t>
            </a:r>
            <a:br>
              <a:rPr lang="en-US" sz="3000" dirty="0" smtClean="0"/>
            </a:br>
            <a:r>
              <a:rPr lang="en-US" sz="2400" dirty="0" smtClean="0"/>
              <a:t>(</a:t>
            </a:r>
            <a:r>
              <a:rPr lang="en-US" sz="2400" i="1" dirty="0" err="1" smtClean="0"/>
              <a:t>Pirkei</a:t>
            </a:r>
            <a:r>
              <a:rPr lang="en-US" sz="2400" i="1" dirty="0" smtClean="0"/>
              <a:t> </a:t>
            </a:r>
            <a:r>
              <a:rPr lang="en-US" sz="2400" i="1" dirty="0" err="1" smtClean="0"/>
              <a:t>Avot</a:t>
            </a:r>
            <a:r>
              <a:rPr lang="en-US" sz="2400" i="1" dirty="0" smtClean="0"/>
              <a:t> 1:15</a:t>
            </a:r>
            <a:r>
              <a:rPr lang="en-US" sz="2400" dirty="0" smtClean="0"/>
              <a:t>)</a:t>
            </a:r>
            <a:endParaRPr lang="en-US" sz="1000" dirty="0" smtClean="0"/>
          </a:p>
        </p:txBody>
      </p:sp>
      <p:sp>
        <p:nvSpPr>
          <p:cNvPr id="8196" name="Rectangle 3"/>
          <p:cNvSpPr>
            <a:spLocks noGrp="1" noChangeArrowheads="1"/>
          </p:cNvSpPr>
          <p:nvPr>
            <p:ph type="body" idx="1"/>
          </p:nvPr>
        </p:nvSpPr>
        <p:spPr>
          <a:xfrm>
            <a:off x="609600" y="1752600"/>
            <a:ext cx="4343400" cy="4267200"/>
          </a:xfrm>
        </p:spPr>
        <p:txBody>
          <a:bodyPr/>
          <a:lstStyle/>
          <a:p>
            <a:r>
              <a:rPr lang="en-US" sz="2400" dirty="0" smtClean="0"/>
              <a:t>Do you think that this verse is talking about hospitality? Why or why not?</a:t>
            </a:r>
          </a:p>
          <a:p>
            <a:r>
              <a:rPr lang="en-US" sz="2400" dirty="0" smtClean="0"/>
              <a:t>How can there be hospitality with no food or drink either mentioned or implied?</a:t>
            </a:r>
          </a:p>
          <a:p>
            <a:r>
              <a:rPr lang="en-US" sz="2400" dirty="0" smtClean="0"/>
              <a:t>Can a mere smile, offered on the street or in a public place, also be a form of hospitality?</a:t>
            </a:r>
            <a:endParaRPr lang="en-US" sz="2400" dirty="0" smtClean="0">
              <a:latin typeface="Marker Felt" charset="0"/>
              <a:sym typeface="Marker Felt" charset="0"/>
            </a:endParaRPr>
          </a:p>
        </p:txBody>
      </p:sp>
      <p:pic>
        <p:nvPicPr>
          <p:cNvPr id="5" name="Picture 4" descr="friendly handshake.jpg"/>
          <p:cNvPicPr>
            <a:picLocks noChangeAspect="1"/>
          </p:cNvPicPr>
          <p:nvPr/>
        </p:nvPicPr>
        <p:blipFill>
          <a:blip r:embed="rId3"/>
          <a:stretch>
            <a:fillRect/>
          </a:stretch>
        </p:blipFill>
        <p:spPr>
          <a:xfrm>
            <a:off x="5791200" y="1968113"/>
            <a:ext cx="3352800" cy="4643767"/>
          </a:xfrm>
          <a:prstGeom prst="rect">
            <a:avLst/>
          </a:prstGeom>
        </p:spPr>
      </p:pic>
      <p:sp>
        <p:nvSpPr>
          <p:cNvPr id="6"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0" y="0"/>
            <a:ext cx="9144000" cy="1684338"/>
          </a:xfrm>
          <a:solidFill>
            <a:schemeClr val="accent2">
              <a:lumMod val="60000"/>
              <a:lumOff val="40000"/>
              <a:alpha val="33000"/>
            </a:schemeClr>
          </a:solidFill>
        </p:spPr>
        <p:txBody>
          <a:bodyPr/>
          <a:lstStyle/>
          <a:p>
            <a:pPr eaLnBrk="1" hangingPunct="1"/>
            <a:r>
              <a:rPr lang="en-US" sz="2800" dirty="0" smtClean="0"/>
              <a:t>Do not be scornful of any person and do not be disdainful of any thing, for there is no person without his or her hour and no thing without its place. </a:t>
            </a:r>
            <a:r>
              <a:rPr lang="en-US" sz="2400" dirty="0" smtClean="0"/>
              <a:t>(</a:t>
            </a:r>
            <a:r>
              <a:rPr lang="en-US" sz="2400" i="1" dirty="0" err="1" smtClean="0"/>
              <a:t>Pirkei</a:t>
            </a:r>
            <a:r>
              <a:rPr lang="en-US" sz="2400" i="1" dirty="0" smtClean="0"/>
              <a:t> </a:t>
            </a:r>
            <a:r>
              <a:rPr lang="en-US" sz="2400" i="1" dirty="0" err="1" smtClean="0"/>
              <a:t>Avot</a:t>
            </a:r>
            <a:r>
              <a:rPr lang="en-US" sz="2400" i="1" dirty="0" smtClean="0"/>
              <a:t> </a:t>
            </a:r>
            <a:r>
              <a:rPr lang="en-US" sz="2400" dirty="0" smtClean="0"/>
              <a:t>4:3)</a:t>
            </a:r>
            <a:endParaRPr lang="en-US" sz="1000" dirty="0" smtClean="0"/>
          </a:p>
        </p:txBody>
      </p:sp>
      <p:sp>
        <p:nvSpPr>
          <p:cNvPr id="9220" name="Rectangle 3"/>
          <p:cNvSpPr>
            <a:spLocks noGrp="1" noChangeArrowheads="1"/>
          </p:cNvSpPr>
          <p:nvPr>
            <p:ph type="body" idx="1"/>
          </p:nvPr>
        </p:nvSpPr>
        <p:spPr>
          <a:xfrm>
            <a:off x="457200" y="2362200"/>
            <a:ext cx="5105400" cy="3733800"/>
          </a:xfrm>
        </p:spPr>
        <p:txBody>
          <a:bodyPr/>
          <a:lstStyle/>
          <a:p>
            <a:pPr marL="304800" indent="-304800" eaLnBrk="1" hangingPunct="1"/>
            <a:r>
              <a:rPr lang="en-US" sz="2400" dirty="0" smtClean="0">
                <a:latin typeface="Marker Felt" charset="0"/>
                <a:sym typeface="Marker Felt" charset="0"/>
              </a:rPr>
              <a:t>How should we treat each of our guests?</a:t>
            </a:r>
          </a:p>
          <a:p>
            <a:pPr marL="304800" indent="-304800" eaLnBrk="1" hangingPunct="1"/>
            <a:r>
              <a:rPr lang="en-US" sz="2400" dirty="0" smtClean="0">
                <a:latin typeface="Marker Felt" charset="0"/>
                <a:sym typeface="Marker Felt" charset="0"/>
              </a:rPr>
              <a:t>What if we aren’t friends with or don’t like one of our guests?</a:t>
            </a:r>
            <a:endParaRPr lang="en-US" sz="2400" dirty="0" smtClean="0">
              <a:latin typeface="Marker Felt" charset="0"/>
              <a:ea typeface="ヒラギノ明朝 ProN W3" charset="-128"/>
              <a:sym typeface="Marker Felt" charset="0"/>
            </a:endParaRPr>
          </a:p>
          <a:p>
            <a:pPr marL="304800" indent="-304800" eaLnBrk="1" hangingPunct="1"/>
            <a:r>
              <a:rPr lang="en-US" sz="2400" dirty="0" smtClean="0">
                <a:latin typeface="Marker Felt" charset="0"/>
                <a:sym typeface="Marker Felt" charset="0"/>
              </a:rPr>
              <a:t>What do you think it means here that there is no thing without its place?</a:t>
            </a:r>
            <a:endParaRPr lang="en-US" sz="2400" dirty="0" smtClean="0">
              <a:latin typeface="Marker Felt" charset="0"/>
              <a:ea typeface="ヒラギノ明朝 ProN W3" charset="-128"/>
              <a:sym typeface="Marker Felt" charset="0"/>
            </a:endParaRPr>
          </a:p>
        </p:txBody>
      </p:sp>
      <p:pic>
        <p:nvPicPr>
          <p:cNvPr id="6" name="Picture 5" descr="nerd.jpg"/>
          <p:cNvPicPr>
            <a:picLocks noChangeAspect="1"/>
          </p:cNvPicPr>
          <p:nvPr/>
        </p:nvPicPr>
        <p:blipFill>
          <a:blip r:embed="rId3"/>
          <a:stretch>
            <a:fillRect/>
          </a:stretch>
        </p:blipFill>
        <p:spPr>
          <a:xfrm>
            <a:off x="6172200" y="1981200"/>
            <a:ext cx="2971800" cy="4448802"/>
          </a:xfrm>
          <a:prstGeom prst="rect">
            <a:avLst/>
          </a:prstGeom>
        </p:spPr>
      </p:pic>
      <p:sp>
        <p:nvSpPr>
          <p:cNvPr id="7"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274638"/>
            <a:ext cx="8229600" cy="1638300"/>
          </a:xfrm>
        </p:spPr>
        <p:txBody>
          <a:bodyPr/>
          <a:lstStyle/>
          <a:p>
            <a:pPr eaLnBrk="1" hangingPunct="1"/>
            <a:r>
              <a:rPr lang="en-US" smtClean="0"/>
              <a:t>How do you practice hospitality?</a:t>
            </a:r>
          </a:p>
        </p:txBody>
      </p:sp>
      <p:pic>
        <p:nvPicPr>
          <p:cNvPr id="7" name="Picture 6" descr="nerd.jpg"/>
          <p:cNvPicPr>
            <a:picLocks noChangeAspect="1"/>
          </p:cNvPicPr>
          <p:nvPr/>
        </p:nvPicPr>
        <p:blipFill>
          <a:blip r:embed="rId3"/>
          <a:stretch>
            <a:fillRect/>
          </a:stretch>
        </p:blipFill>
        <p:spPr>
          <a:xfrm>
            <a:off x="6248400" y="1752599"/>
            <a:ext cx="2895600" cy="4334731"/>
          </a:xfrm>
          <a:prstGeom prst="rect">
            <a:avLst/>
          </a:prstGeom>
        </p:spPr>
      </p:pic>
      <p:pic>
        <p:nvPicPr>
          <p:cNvPr id="8" name="Picture 7" descr="friendly handshake.jpg"/>
          <p:cNvPicPr>
            <a:picLocks noChangeAspect="1"/>
          </p:cNvPicPr>
          <p:nvPr/>
        </p:nvPicPr>
        <p:blipFill>
          <a:blip r:embed="rId4"/>
          <a:stretch>
            <a:fillRect/>
          </a:stretch>
        </p:blipFill>
        <p:spPr>
          <a:xfrm>
            <a:off x="0" y="1752600"/>
            <a:ext cx="2819400" cy="3904986"/>
          </a:xfrm>
          <a:prstGeom prst="rect">
            <a:avLst/>
          </a:prstGeom>
        </p:spPr>
      </p:pic>
      <p:pic>
        <p:nvPicPr>
          <p:cNvPr id="9" name="Picture 8" descr="tent.jpg"/>
          <p:cNvPicPr>
            <a:picLocks noChangeAspect="1"/>
          </p:cNvPicPr>
          <p:nvPr/>
        </p:nvPicPr>
        <p:blipFill>
          <a:blip r:embed="rId5"/>
          <a:stretch>
            <a:fillRect/>
          </a:stretch>
        </p:blipFill>
        <p:spPr>
          <a:xfrm>
            <a:off x="2819400" y="3810000"/>
            <a:ext cx="3429000" cy="2743200"/>
          </a:xfrm>
          <a:prstGeom prst="rect">
            <a:avLst/>
          </a:prstGeom>
        </p:spPr>
      </p:pic>
      <p:pic>
        <p:nvPicPr>
          <p:cNvPr id="10" name="Picture 9" descr="pyramids.jpg"/>
          <p:cNvPicPr>
            <a:picLocks noChangeAspect="1"/>
          </p:cNvPicPr>
          <p:nvPr/>
        </p:nvPicPr>
        <p:blipFill>
          <a:blip r:embed="rId6"/>
          <a:stretch>
            <a:fillRect/>
          </a:stretch>
        </p:blipFill>
        <p:spPr>
          <a:xfrm>
            <a:off x="2819400" y="1524000"/>
            <a:ext cx="3422156" cy="2286000"/>
          </a:xfrm>
          <a:prstGeom prst="rect">
            <a:avLst/>
          </a:prstGeom>
        </p:spPr>
      </p:pic>
      <p:sp>
        <p:nvSpPr>
          <p:cNvPr id="11"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p:txBody>
          <a:bodyPr/>
          <a:lstStyle/>
          <a:p>
            <a:pPr eaLnBrk="1" hangingPunct="1"/>
            <a:r>
              <a:rPr lang="en-US" dirty="0" smtClean="0"/>
              <a:t>Be Our Guest</a:t>
            </a:r>
          </a:p>
        </p:txBody>
      </p:sp>
      <p:sp>
        <p:nvSpPr>
          <p:cNvPr id="4" name="Footer Placeholder 5"/>
          <p:cNvSpPr txBox="1">
            <a:spLocks/>
          </p:cNvSpPr>
          <p:nvPr/>
        </p:nvSpPr>
        <p:spPr>
          <a:xfrm>
            <a:off x="3200400" y="6492875"/>
            <a:ext cx="2895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sym typeface="Gill Sans" charset="0"/>
              </a:rPr>
              <a:t>© 2011 Behrman House/</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sym typeface="Gill Sans" charset="0"/>
              </a:rPr>
              <a:t>Babaganewz</a:t>
            </a:r>
            <a:endParaRPr kumimoji="0" lang="en-US" sz="1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sym typeface="Gill Sans" charset="0"/>
            </a:endParaRPr>
          </a:p>
        </p:txBody>
      </p:sp>
      <p:sp>
        <p:nvSpPr>
          <p:cNvPr id="5" name="TextBox 4"/>
          <p:cNvSpPr txBox="1"/>
          <p:nvPr/>
        </p:nvSpPr>
        <p:spPr>
          <a:xfrm>
            <a:off x="533400" y="1295400"/>
            <a:ext cx="3733800" cy="523220"/>
          </a:xfrm>
          <a:prstGeom prst="rect">
            <a:avLst/>
          </a:prstGeom>
          <a:noFill/>
        </p:spPr>
        <p:txBody>
          <a:bodyPr wrap="square" rtlCol="0">
            <a:spAutoFit/>
          </a:bodyPr>
          <a:lstStyle/>
          <a:p>
            <a:r>
              <a:rPr lang="en-US" sz="2800" dirty="0" smtClean="0"/>
              <a:t>Watch the video:</a:t>
            </a:r>
            <a:endParaRPr lang="en-US" sz="2800" dirty="0"/>
          </a:p>
        </p:txBody>
      </p:sp>
    </p:spTree>
    <p:controls>
      <p:control spid="11270" name="ShockwaveFlash1" r:id="rId2" imgW="6021360" imgH="3886200"/>
    </p:controls>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 Title Slid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Title and Content">
  <a:themeElements>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and Content">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TotalTime>
  <Pages>0</Pages>
  <Words>603</Words>
  <Characters>0</Characters>
  <Application>Microsoft Macintosh PowerPoint</Application>
  <PresentationFormat>On-screen Show (4:3)</PresentationFormat>
  <Lines>0</Lines>
  <Paragraphs>50</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Default - Title Slide</vt:lpstr>
      <vt:lpstr>Default - Title and Content</vt:lpstr>
      <vt:lpstr> </vt:lpstr>
      <vt:lpstr>Hospitality  הַכְנָסַת אוֹרְחִים</vt:lpstr>
      <vt:lpstr>Who Cares About Everyone Else?</vt:lpstr>
      <vt:lpstr>You shall not taunt or oppress a stranger, for you were strangers in the land of Egypt. (Shemot 22:20) </vt:lpstr>
      <vt:lpstr>And [Avraham] lifted up his eyes and looked, and, behold, three men stood by him. And when he saw them, he ran to meet them from the tent door, and bowed toward the ground. And he said…”Let a little water be brought that you may wash your feet and rest yourselves under a tree. I will bring a bit of bread so that you may comfort your heart….” (Bereishit 18:2-5)</vt:lpstr>
      <vt:lpstr>Receive all people with a cheerful face.  (Pirkei Avot 1:15)</vt:lpstr>
      <vt:lpstr>Do not be scornful of any person and do not be disdainful of any thing, for there is no person without his or her hour and no thing without its place. (Pirkei Avot 4:3)</vt:lpstr>
      <vt:lpstr>How do you practice hospitality?</vt:lpstr>
      <vt:lpstr>Be Our Guest</vt:lpstr>
      <vt:lpstr>Belle’s Welcome</vt:lpstr>
      <vt:lpstr>Welcome Wagon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Tikvah תִּקְוָה</dc:title>
  <dc:subject/>
  <dc:creator>aviva</dc:creator>
  <cp:keywords/>
  <dc:description/>
  <cp:lastModifiedBy>aviva</cp:lastModifiedBy>
  <cp:revision>41</cp:revision>
  <cp:lastPrinted>2011-06-12T07:09:33Z</cp:lastPrinted>
  <dcterms:created xsi:type="dcterms:W3CDTF">2011-06-16T01:21:03Z</dcterms:created>
  <dcterms:modified xsi:type="dcterms:W3CDTF">2011-10-03T15:51:07Z</dcterms:modified>
</cp:coreProperties>
</file>